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CASA LUME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CASA LUME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3A2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CASA LUME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675120" cy="3493008"/>
          </a:xfrm>
          <a:prstGeom prst="roundRect">
            <a:avLst>
              <a:gd name="adj" fmla="val 1308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CASA LUME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FUNCTIONS AND EVENTS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A table worth travelling for.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47106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Casa Lume is a 60-seat trattoria and private dining room in the hills. Our kitchen cooks from the garden and the day's catch, and our team makes every event feel effortless.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47106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420210" y="2194560"/>
            <a:ext cx="2803550" cy="4846320"/>
          </a:xfrm>
          <a:prstGeom prst="roundRect">
            <a:avLst>
              <a:gd name="adj" fmla="val 16308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Private dining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Rooms for 12 to 40 guests.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4023360" y="228600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29768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29768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2976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Weddings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29768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Whole-venue hire with planning support.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Corporate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Lunches, offsites and launches.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4023360" y="493776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29768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29768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29768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Catering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29768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Our kitchen, your place.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60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seats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40233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402336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private spaces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180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events last year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402336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4.8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402336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guest rating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675120" cy="3108960"/>
          </a:xfrm>
          <a:prstGeom prst="roundRect">
            <a:avLst>
              <a:gd name="adj" fmla="val 1470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“Every detail was warm, generous and easy.”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Bride, March 2026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rracotta Table">
  <a:themeElements>
    <a:clrScheme name="Terracotta Table">
      <a:dk1>
        <a:srgbClr val="3A231D"/>
      </a:dk1>
      <a:lt1>
        <a:srgbClr val="FFFFFF"/>
      </a:lt1>
      <a:dk2>
        <a:srgbClr val="B85042"/>
      </a:dk2>
      <a:lt2>
        <a:srgbClr val="F5F1E8"/>
      </a:lt2>
      <a:accent1>
        <a:srgbClr val="B85042"/>
      </a:accent1>
      <a:accent2>
        <a:srgbClr val="E7E8D1"/>
      </a:accent2>
      <a:accent3>
        <a:srgbClr val="A7BEAE"/>
      </a:accent3>
      <a:accent4>
        <a:srgbClr val="9C8B82"/>
      </a:accent4>
      <a:accent5>
        <a:srgbClr val="D9A441"/>
      </a:accent5>
      <a:accent6>
        <a:srgbClr val="3A231D"/>
      </a:accent6>
      <a:hlink>
        <a:srgbClr val="B85042"/>
      </a:hlink>
      <a:folHlink>
        <a:srgbClr val="A7BEAE"/>
      </a:folHlink>
    </a:clrScheme>
    <a:fontScheme name="Terracotta Tabl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Terracotta Table brochure template</dc:title>
  <dc:subject>PptxGenJS Presentation</dc:subject>
  <dc:creator>Magik Books</dc:creator>
  <cp:lastModifiedBy>Magik Books</cp:lastModifiedBy>
  <cp:revision>1</cp:revision>
  <dcterms:created xsi:type="dcterms:W3CDTF">2026-10-17T02:02:14Z</dcterms:created>
  <dcterms:modified xsi:type="dcterms:W3CDTF">2026-10-17T02:02:14Z</dcterms:modified>
</cp:coreProperties>
</file>