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1418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ASHCOMBE PARTNERS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oundRect">
            <a:avLst>
              <a:gd name="adj" fmla="val 104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ASHCOMBE PARTNERS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ANNUAL REVIEW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Clear advice for complex decisions.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Ashcombe Partners advises families and founders on tax, structure and succession. We have done so for thirty years, across three generations of clients.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oundRect">
            <a:avLst>
              <a:gd name="adj" fmla="val 130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Advisory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Structure, strategy and succession.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Tax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Compliance done properly, every year.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Audit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Independent assurance for boards.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Wealth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Long-term planning for families.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years in practice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1,900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 families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14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partners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96%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clients retained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oundRect">
            <a:avLst>
              <a:gd name="adj" fmla="val 117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“Calm, precise and always a step ahead.”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Founder, manufacturing group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night Ledger">
  <a:themeElements>
    <a:clrScheme name="Midnight Ledger">
      <a:dk1>
        <a:srgbClr val="14182B"/>
      </a:dk1>
      <a:lt1>
        <a:srgbClr val="FFFFFF"/>
      </a:lt1>
      <a:dk2>
        <a:srgbClr val="1E2761"/>
      </a:dk2>
      <a:lt2>
        <a:srgbClr val="EEF2FA"/>
      </a:lt2>
      <a:accent1>
        <a:srgbClr val="1E2761"/>
      </a:accent1>
      <a:accent2>
        <a:srgbClr val="CADCFC"/>
      </a:accent2>
      <a:accent3>
        <a:srgbClr val="5B6FB5"/>
      </a:accent3>
      <a:accent4>
        <a:srgbClr val="8A93AD"/>
      </a:accent4>
      <a:accent5>
        <a:srgbClr val="C9A86A"/>
      </a:accent5>
      <a:accent6>
        <a:srgbClr val="14182B"/>
      </a:accent6>
      <a:hlink>
        <a:srgbClr val="1E2761"/>
      </a:hlink>
      <a:folHlink>
        <a:srgbClr val="5B6FB5"/>
      </a:folHlink>
    </a:clrScheme>
    <a:fontScheme name="Midnight Ledger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Midnight Ledger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