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Published with Magik Books. Replace the sample text and photos, export as PDF (File &gt; Export), then upload at magikbooks.com/brochure/create.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40080"/>
            <a:ext cx="6464808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b="1" spc="400" kern="0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sz="1100" b="1" spc="400" kern="0" dirty="0">
                <a:solidFill>
                  <a:schemeClr val="bg1"/>
                </a:solidFill>
              </a:rPr>
              <a:t>YOUR COMPANY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5558455"/>
            <a:ext cx="6464808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4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BROCHURE SUBTITLE</a:t>
            </a:r>
            <a:endParaRPr lang="en-US" sz="1000" dirty="0"/>
          </a:p>
        </p:txBody>
      </p:sp>
      <p:sp>
        <p:nvSpPr>
          <p:cNvPr id="4" name="Text 0"/>
          <p:cNvSpPr/>
          <p:nvPr>
            <p:ph idx="102" type="title" hasCustomPrompt="1"/>
          </p:nvPr>
        </p:nvSpPr>
        <p:spPr>
          <a:xfrm>
            <a:off x="548640" y="5986028"/>
            <a:ext cx="6464808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dirty="0">
                <a:solidFill>
                  <a:schemeClr val="bg1"/>
                </a:solidFill>
              </a:rPr>
              <a:t>Your headline goes here</a:t>
            </a:r>
            <a:endParaRPr lang="en-US" sz="4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548640" y="7769108"/>
            <a:ext cx="5550408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A sentence about what you do and who you do it for.</a:t>
            </a:r>
            <a:endParaRPr lang="en-US" sz="1300" dirty="0"/>
          </a:p>
        </p:txBody>
      </p:sp>
      <p:sp>
        <p:nvSpPr>
          <p:cNvPr id="6" name="Text 0"/>
          <p:cNvSpPr txBox="1"/>
          <p:nvPr/>
        </p:nvSpPr>
        <p:spPr>
          <a:xfrm>
            <a:off x="548640" y="1027785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ASHCOMBE PARTNERS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900" b="1" spc="4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SECTION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Page title</a:t>
            </a:r>
            <a:endParaRPr lang="en-US" sz="3000" dirty="0"/>
          </a:p>
        </p:txBody>
      </p:sp>
      <p:sp>
        <p:nvSpPr>
          <p:cNvPr id="4" name="Text 0"/>
          <p:cNvSpPr txBox="1"/>
          <p:nvPr/>
        </p:nvSpPr>
        <p:spPr>
          <a:xfrm>
            <a:off x="548640" y="1027785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ASHCOMBE PARTNERS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E">
    <p:bg>
      <p:bgPr>
        <a:solidFill>
          <a:srgbClr val="1418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06801"/>
            <a:ext cx="6464808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4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GET IN TOUCH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572561"/>
            <a:ext cx="6464808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600" dirty="0">
                <a:solidFill>
                  <a:schemeClr val="bg1"/>
                </a:solidFill>
              </a:rPr>
              <a:t>Ready when you are.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944161"/>
            <a:ext cx="5550408" cy="21945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400" dirty="0">
                <a:solidFill>
                  <a:schemeClr val="bg2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Phone, email, address and website</a:t>
            </a:r>
            <a:endParaRPr lang="en-US" sz="1400" dirty="0"/>
          </a:p>
        </p:txBody>
      </p:sp>
      <p:sp>
        <p:nvSpPr>
          <p:cNvPr id="5" name="Text 0"/>
          <p:cNvSpPr txBox="1"/>
          <p:nvPr/>
        </p:nvSpPr>
        <p:spPr>
          <a:xfrm>
            <a:off x="548640" y="1027785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ASHCOMBE PARTNERS</a:t>
            </a:r>
            <a:endParaRPr lang="en-US" sz="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frame"/>
          <p:cNvSpPr/>
          <p:nvPr/>
        </p:nvSpPr>
        <p:spPr>
          <a:xfrm>
            <a:off x="548640" y="1280160"/>
            <a:ext cx="6464808" cy="3821095"/>
          </a:xfrm>
          <a:prstGeom prst="roundRect">
            <a:avLst>
              <a:gd name="adj" fmla="val 9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Photo hint"/>
          <p:cNvSpPr txBox="1"/>
          <p:nvPr/>
        </p:nvSpPr>
        <p:spPr>
          <a:xfrm>
            <a:off x="548640" y="1280160"/>
            <a:ext cx="6464808" cy="382109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your cover photo here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body" hasCustomPrompt="1"/>
          </p:nvPr>
        </p:nvSpPr>
        <p:spPr>
          <a:xfrm>
            <a:off x="548640" y="640080"/>
            <a:ext cx="6464808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chemeClr val="bg1"/>
                </a:solidFill>
              </a:rPr>
              <a:t>ASHCOMBE PARTNERS</a:t>
            </a:r>
            <a:endParaRPr lang="en-US" sz="11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5558455"/>
            <a:ext cx="6464808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ANNUAL REVIEW 2026</a:t>
            </a:r>
            <a:endParaRPr lang="en-US" sz="1000" dirty="0"/>
          </a:p>
        </p:txBody>
      </p:sp>
      <p:sp>
        <p:nvSpPr>
          <p:cNvPr id="6" name="Text 0"/>
          <p:cNvSpPr/>
          <p:nvPr>
            <p:ph idx="102" type="title" hasCustomPrompt="1"/>
          </p:nvPr>
        </p:nvSpPr>
        <p:spPr>
          <a:xfrm>
            <a:off x="548640" y="5986028"/>
            <a:ext cx="646480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chemeClr val="bg1"/>
                </a:solidFill>
              </a:rPr>
              <a:t>Clear advice for complex decisions.</a:t>
            </a:r>
            <a:endParaRPr lang="en-US" sz="4000" dirty="0"/>
          </a:p>
        </p:txBody>
      </p:sp>
      <p:sp>
        <p:nvSpPr>
          <p:cNvPr id="7" name="Text 0"/>
          <p:cNvSpPr/>
          <p:nvPr>
            <p:ph idx="103" type="body" hasCustomPrompt="1"/>
          </p:nvPr>
        </p:nvSpPr>
        <p:spPr>
          <a:xfrm>
            <a:off x="548640" y="7769108"/>
            <a:ext cx="555040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Replace this line with a sentence about what you do and who you do it for.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WHO WE ARE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A short, confident introduction</a:t>
            </a:r>
            <a:endParaRPr lang="en-US" sz="3000" dirty="0"/>
          </a:p>
        </p:txBody>
      </p:sp>
      <p:sp>
        <p:nvSpPr>
          <p:cNvPr id="4" name="About text"/>
          <p:cNvSpPr txBox="1"/>
          <p:nvPr/>
        </p:nvSpPr>
        <p:spPr>
          <a:xfrm>
            <a:off x="548640" y="2194560"/>
            <a:ext cx="33617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Ashcombe Partners advises families and founders on tax, structure and succession. We have done so for thirty years, across three generations of clients.</a:t>
            </a:r>
            <a:endParaRPr lang="en-US" sz="1250" dirty="0"/>
          </a:p>
        </p:txBody>
      </p:sp>
      <p:sp>
        <p:nvSpPr>
          <p:cNvPr id="5" name="About text 2"/>
          <p:cNvSpPr txBox="1"/>
          <p:nvPr/>
        </p:nvSpPr>
        <p:spPr>
          <a:xfrm>
            <a:off x="548640" y="3931920"/>
            <a:ext cx="33617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Add a second paragraph here: your history, your people, or what makes you different. Keep it to three or four sentences.</a:t>
            </a:r>
            <a:endParaRPr lang="en-US" sz="1250" dirty="0"/>
          </a:p>
        </p:txBody>
      </p:sp>
      <p:sp>
        <p:nvSpPr>
          <p:cNvPr id="6" name="Photo frame"/>
          <p:cNvSpPr/>
          <p:nvPr/>
        </p:nvSpPr>
        <p:spPr>
          <a:xfrm>
            <a:off x="4298229" y="2194560"/>
            <a:ext cx="2715219" cy="4846320"/>
          </a:xfrm>
          <a:prstGeom prst="roundRect">
            <a:avLst>
              <a:gd name="adj" fmla="val 134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Photo hint"/>
          <p:cNvSpPr txBox="1"/>
          <p:nvPr/>
        </p:nvSpPr>
        <p:spPr>
          <a:xfrm>
            <a:off x="4298229" y="2194560"/>
            <a:ext cx="2715219" cy="484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your photo here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WHAT WE DO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Services</a:t>
            </a:r>
            <a:endParaRPr lang="en-US" sz="3000" dirty="0"/>
          </a:p>
        </p:txBody>
      </p:sp>
      <p:sp>
        <p:nvSpPr>
          <p:cNvPr id="4" name="Service card"/>
          <p:cNvSpPr/>
          <p:nvPr/>
        </p:nvSpPr>
        <p:spPr>
          <a:xfrm>
            <a:off x="548640" y="2286000"/>
            <a:ext cx="3095244" cy="2377440"/>
          </a:xfrm>
          <a:prstGeom prst="roundRect">
            <a:avLst>
              <a:gd name="adj" fmla="val 153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Icon circle"/>
          <p:cNvSpPr/>
          <p:nvPr/>
        </p:nvSpPr>
        <p:spPr>
          <a:xfrm>
            <a:off x="822960" y="25603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Icon number"/>
          <p:cNvSpPr txBox="1"/>
          <p:nvPr/>
        </p:nvSpPr>
        <p:spPr>
          <a:xfrm>
            <a:off x="822960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Service title"/>
          <p:cNvSpPr txBox="1"/>
          <p:nvPr/>
        </p:nvSpPr>
        <p:spPr>
          <a:xfrm>
            <a:off x="822960" y="3246120"/>
            <a:ext cx="2546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Advisory</a:t>
            </a:r>
            <a:endParaRPr lang="en-US" sz="1600" dirty="0"/>
          </a:p>
        </p:txBody>
      </p:sp>
      <p:sp>
        <p:nvSpPr>
          <p:cNvPr id="8" name="Service text"/>
          <p:cNvSpPr txBox="1"/>
          <p:nvPr/>
        </p:nvSpPr>
        <p:spPr>
          <a:xfrm>
            <a:off x="822960" y="3703320"/>
            <a:ext cx="25466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Structure, strategy and succession.</a:t>
            </a:r>
            <a:endParaRPr lang="en-US" sz="1150" dirty="0"/>
          </a:p>
        </p:txBody>
      </p:sp>
      <p:sp>
        <p:nvSpPr>
          <p:cNvPr id="9" name="Service card"/>
          <p:cNvSpPr/>
          <p:nvPr/>
        </p:nvSpPr>
        <p:spPr>
          <a:xfrm>
            <a:off x="3918204" y="2286000"/>
            <a:ext cx="3095244" cy="2377440"/>
          </a:xfrm>
          <a:prstGeom prst="roundRect">
            <a:avLst>
              <a:gd name="adj" fmla="val 153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on circle"/>
          <p:cNvSpPr/>
          <p:nvPr/>
        </p:nvSpPr>
        <p:spPr>
          <a:xfrm>
            <a:off x="4192524" y="25603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Icon number"/>
          <p:cNvSpPr txBox="1"/>
          <p:nvPr/>
        </p:nvSpPr>
        <p:spPr>
          <a:xfrm>
            <a:off x="4192524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Service title"/>
          <p:cNvSpPr txBox="1"/>
          <p:nvPr/>
        </p:nvSpPr>
        <p:spPr>
          <a:xfrm>
            <a:off x="4192524" y="3246120"/>
            <a:ext cx="2546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Tax</a:t>
            </a:r>
            <a:endParaRPr lang="en-US" sz="1600" dirty="0"/>
          </a:p>
        </p:txBody>
      </p:sp>
      <p:sp>
        <p:nvSpPr>
          <p:cNvPr id="13" name="Service text"/>
          <p:cNvSpPr txBox="1"/>
          <p:nvPr/>
        </p:nvSpPr>
        <p:spPr>
          <a:xfrm>
            <a:off x="4192524" y="3703320"/>
            <a:ext cx="25466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Compliance done properly, every year.</a:t>
            </a:r>
            <a:endParaRPr lang="en-US" sz="1150" dirty="0"/>
          </a:p>
        </p:txBody>
      </p:sp>
      <p:sp>
        <p:nvSpPr>
          <p:cNvPr id="14" name="Service card"/>
          <p:cNvSpPr/>
          <p:nvPr/>
        </p:nvSpPr>
        <p:spPr>
          <a:xfrm>
            <a:off x="548640" y="4937760"/>
            <a:ext cx="3095244" cy="2377440"/>
          </a:xfrm>
          <a:prstGeom prst="roundRect">
            <a:avLst>
              <a:gd name="adj" fmla="val 153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on circle"/>
          <p:cNvSpPr/>
          <p:nvPr/>
        </p:nvSpPr>
        <p:spPr>
          <a:xfrm>
            <a:off x="822960" y="52120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Icon number"/>
          <p:cNvSpPr txBox="1"/>
          <p:nvPr/>
        </p:nvSpPr>
        <p:spPr>
          <a:xfrm>
            <a:off x="822960" y="5212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7" name="Service title"/>
          <p:cNvSpPr txBox="1"/>
          <p:nvPr/>
        </p:nvSpPr>
        <p:spPr>
          <a:xfrm>
            <a:off x="822960" y="5897880"/>
            <a:ext cx="2546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Audit</a:t>
            </a:r>
            <a:endParaRPr lang="en-US" sz="1600" dirty="0"/>
          </a:p>
        </p:txBody>
      </p:sp>
      <p:sp>
        <p:nvSpPr>
          <p:cNvPr id="18" name="Service text"/>
          <p:cNvSpPr txBox="1"/>
          <p:nvPr/>
        </p:nvSpPr>
        <p:spPr>
          <a:xfrm>
            <a:off x="822960" y="6355080"/>
            <a:ext cx="25466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Independent assurance for boards.</a:t>
            </a:r>
            <a:endParaRPr lang="en-US" sz="1150" dirty="0"/>
          </a:p>
        </p:txBody>
      </p:sp>
      <p:sp>
        <p:nvSpPr>
          <p:cNvPr id="19" name="Service card"/>
          <p:cNvSpPr/>
          <p:nvPr/>
        </p:nvSpPr>
        <p:spPr>
          <a:xfrm>
            <a:off x="3918204" y="4937760"/>
            <a:ext cx="3095244" cy="2377440"/>
          </a:xfrm>
          <a:prstGeom prst="roundRect">
            <a:avLst>
              <a:gd name="adj" fmla="val 153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0" name="Icon circle"/>
          <p:cNvSpPr/>
          <p:nvPr/>
        </p:nvSpPr>
        <p:spPr>
          <a:xfrm>
            <a:off x="4192524" y="52120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Icon number"/>
          <p:cNvSpPr txBox="1"/>
          <p:nvPr/>
        </p:nvSpPr>
        <p:spPr>
          <a:xfrm>
            <a:off x="4192524" y="5212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22" name="Service title"/>
          <p:cNvSpPr txBox="1"/>
          <p:nvPr/>
        </p:nvSpPr>
        <p:spPr>
          <a:xfrm>
            <a:off x="4192524" y="5897880"/>
            <a:ext cx="2546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Wealth</a:t>
            </a:r>
            <a:endParaRPr lang="en-US" sz="1600" dirty="0"/>
          </a:p>
        </p:txBody>
      </p:sp>
      <p:sp>
        <p:nvSpPr>
          <p:cNvPr id="23" name="Service text"/>
          <p:cNvSpPr txBox="1"/>
          <p:nvPr/>
        </p:nvSpPr>
        <p:spPr>
          <a:xfrm>
            <a:off x="4192524" y="6355080"/>
            <a:ext cx="25466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Long-term planning for families.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BY THE NUMBERS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Proof, not promises</a:t>
            </a:r>
            <a:endParaRPr lang="en-US" sz="3000" dirty="0"/>
          </a:p>
        </p:txBody>
      </p:sp>
      <p:sp>
        <p:nvSpPr>
          <p:cNvPr id="4" name="Stat number"/>
          <p:cNvSpPr txBox="1"/>
          <p:nvPr/>
        </p:nvSpPr>
        <p:spPr>
          <a:xfrm>
            <a:off x="548640" y="2377440"/>
            <a:ext cx="30952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30</a:t>
            </a:r>
            <a:endParaRPr lang="en-US" sz="5400" dirty="0"/>
          </a:p>
        </p:txBody>
      </p:sp>
      <p:sp>
        <p:nvSpPr>
          <p:cNvPr id="5" name="Stat label"/>
          <p:cNvSpPr txBox="1"/>
          <p:nvPr/>
        </p:nvSpPr>
        <p:spPr>
          <a:xfrm>
            <a:off x="548640" y="3566160"/>
            <a:ext cx="30952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years in practice</a:t>
            </a:r>
            <a:endParaRPr lang="en-US" sz="1200" dirty="0"/>
          </a:p>
        </p:txBody>
      </p:sp>
      <p:sp>
        <p:nvSpPr>
          <p:cNvPr id="6" name="Stat number"/>
          <p:cNvSpPr txBox="1"/>
          <p:nvPr/>
        </p:nvSpPr>
        <p:spPr>
          <a:xfrm>
            <a:off x="3918204" y="2377440"/>
            <a:ext cx="30952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1,900</a:t>
            </a:r>
            <a:endParaRPr lang="en-US" sz="5400" dirty="0"/>
          </a:p>
        </p:txBody>
      </p:sp>
      <p:sp>
        <p:nvSpPr>
          <p:cNvPr id="7" name="Stat label"/>
          <p:cNvSpPr txBox="1"/>
          <p:nvPr/>
        </p:nvSpPr>
        <p:spPr>
          <a:xfrm>
            <a:off x="3918204" y="3566160"/>
            <a:ext cx="30952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client families</a:t>
            </a:r>
            <a:endParaRPr lang="en-US" sz="1200" dirty="0"/>
          </a:p>
        </p:txBody>
      </p:sp>
      <p:sp>
        <p:nvSpPr>
          <p:cNvPr id="8" name="Stat number"/>
          <p:cNvSpPr txBox="1"/>
          <p:nvPr/>
        </p:nvSpPr>
        <p:spPr>
          <a:xfrm>
            <a:off x="548640" y="4572000"/>
            <a:ext cx="30952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14</a:t>
            </a:r>
            <a:endParaRPr lang="en-US" sz="5400" dirty="0"/>
          </a:p>
        </p:txBody>
      </p:sp>
      <p:sp>
        <p:nvSpPr>
          <p:cNvPr id="9" name="Stat label"/>
          <p:cNvSpPr txBox="1"/>
          <p:nvPr/>
        </p:nvSpPr>
        <p:spPr>
          <a:xfrm>
            <a:off x="548640" y="5760720"/>
            <a:ext cx="30952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partners</a:t>
            </a:r>
            <a:endParaRPr lang="en-US" sz="1200" dirty="0"/>
          </a:p>
        </p:txBody>
      </p:sp>
      <p:sp>
        <p:nvSpPr>
          <p:cNvPr id="10" name="Stat number"/>
          <p:cNvSpPr txBox="1"/>
          <p:nvPr/>
        </p:nvSpPr>
        <p:spPr>
          <a:xfrm>
            <a:off x="3918204" y="4572000"/>
            <a:ext cx="30952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96%</a:t>
            </a:r>
            <a:endParaRPr lang="en-US" sz="5400" dirty="0"/>
          </a:p>
        </p:txBody>
      </p:sp>
      <p:sp>
        <p:nvSpPr>
          <p:cNvPr id="11" name="Stat label"/>
          <p:cNvSpPr txBox="1"/>
          <p:nvPr/>
        </p:nvSpPr>
        <p:spPr>
          <a:xfrm>
            <a:off x="3918204" y="5760720"/>
            <a:ext cx="30952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clients retained</a:t>
            </a:r>
            <a:endParaRPr lang="en-US" sz="1200" dirty="0"/>
          </a:p>
        </p:txBody>
      </p:sp>
      <p:sp>
        <p:nvSpPr>
          <p:cNvPr id="12" name="Stat note"/>
          <p:cNvSpPr txBox="1"/>
          <p:nvPr/>
        </p:nvSpPr>
        <p:spPr>
          <a:xfrm>
            <a:off x="548640" y="6949440"/>
            <a:ext cx="64648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4"/>
                </a:solidFill>
              </a:rPr>
              <a:t>Swap these for your own figures. Four is plenty; choose the ones a new customer would care about.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CASE STUDY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One project, told well</a:t>
            </a:r>
            <a:endParaRPr lang="en-US" sz="3000" dirty="0"/>
          </a:p>
        </p:txBody>
      </p:sp>
      <p:sp>
        <p:nvSpPr>
          <p:cNvPr id="4" name="Photo frame"/>
          <p:cNvSpPr/>
          <p:nvPr/>
        </p:nvSpPr>
        <p:spPr>
          <a:xfrm>
            <a:off x="548640" y="2194560"/>
            <a:ext cx="6464808" cy="3108960"/>
          </a:xfrm>
          <a:prstGeom prst="roundRect">
            <a:avLst>
              <a:gd name="adj" fmla="val 1176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" name="Photo hint"/>
          <p:cNvSpPr txBox="1"/>
          <p:nvPr/>
        </p:nvSpPr>
        <p:spPr>
          <a:xfrm>
            <a:off x="548640" y="2194560"/>
            <a:ext cx="6464808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a project photo here</a:t>
            </a:r>
            <a:endParaRPr lang="en-US" sz="1100" dirty="0"/>
          </a:p>
        </p:txBody>
      </p:sp>
      <p:sp>
        <p:nvSpPr>
          <p:cNvPr id="6" name="Case text"/>
          <p:cNvSpPr txBox="1"/>
          <p:nvPr/>
        </p:nvSpPr>
        <p:spPr>
          <a:xfrm>
            <a:off x="548640" y="5486400"/>
            <a:ext cx="646480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Describe the brief, what you did and what changed for the client. Two short paragraphs are enough. Mention the timeframe and anything you are proud of.</a:t>
            </a:r>
            <a:endParaRPr lang="en-US" sz="1250" dirty="0"/>
          </a:p>
        </p:txBody>
      </p:sp>
      <p:sp>
        <p:nvSpPr>
          <p:cNvPr id="7" name="Quote"/>
          <p:cNvSpPr txBox="1"/>
          <p:nvPr/>
        </p:nvSpPr>
        <p:spPr>
          <a:xfrm>
            <a:off x="548640" y="676656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tx2"/>
                </a:solidFill>
              </a:rPr>
              <a:t>“Calm, precise and always a step ahead.”</a:t>
            </a:r>
            <a:endParaRPr lang="en-US" sz="2000" dirty="0"/>
          </a:p>
        </p:txBody>
      </p:sp>
      <p:sp>
        <p:nvSpPr>
          <p:cNvPr id="8" name="Quote source"/>
          <p:cNvSpPr txBox="1"/>
          <p:nvPr/>
        </p:nvSpPr>
        <p:spPr>
          <a:xfrm>
            <a:off x="548640" y="7772400"/>
            <a:ext cx="64648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4"/>
                </a:solidFill>
              </a:rPr>
              <a:t>Founder, manufacturing group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06801"/>
            <a:ext cx="6464808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LET'S TALK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572561"/>
            <a:ext cx="646480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chemeClr val="bg1"/>
                </a:solidFill>
              </a:rPr>
              <a:t>Ready when you are.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944161"/>
            <a:ext cx="5550408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Phone  07 0000 0000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Email  hello@yourcompany.example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Visit  12 Example Street, Your Town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Web  yourcompany.example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idnight Ledger">
  <a:themeElements>
    <a:clrScheme name="Midnight Ledger">
      <a:dk1>
        <a:srgbClr val="14182B"/>
      </a:dk1>
      <a:lt1>
        <a:srgbClr val="FFFFFF"/>
      </a:lt1>
      <a:dk2>
        <a:srgbClr val="1E2761"/>
      </a:dk2>
      <a:lt2>
        <a:srgbClr val="EEF2FA"/>
      </a:lt2>
      <a:accent1>
        <a:srgbClr val="1E2761"/>
      </a:accent1>
      <a:accent2>
        <a:srgbClr val="CADCFC"/>
      </a:accent2>
      <a:accent3>
        <a:srgbClr val="5B6FB5"/>
      </a:accent3>
      <a:accent4>
        <a:srgbClr val="8A93AD"/>
      </a:accent4>
      <a:accent5>
        <a:srgbClr val="C9A86A"/>
      </a:accent5>
      <a:accent6>
        <a:srgbClr val="14182B"/>
      </a:accent6>
      <a:hlink>
        <a:srgbClr val="1E2761"/>
      </a:hlink>
      <a:folHlink>
        <a:srgbClr val="5B6FB5"/>
      </a:folHlink>
    </a:clrScheme>
    <a:fontScheme name="Midnight Ledger">
      <a:majorFont>
        <a:latin typeface="Century Schoolboo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Magik Books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Midnight Ledger brochure template</dc:title>
  <dc:subject>PptxGenJS Presentation</dc:subject>
  <dc:creator>Magik Books</dc:creator>
  <cp:lastModifiedBy>Magik Books</cp:lastModifiedBy>
  <cp:revision>1</cp:revision>
  <dcterms:created xsi:type="dcterms:W3CDTF">2026-10-17T02:02:13Z</dcterms:created>
  <dcterms:modified xsi:type="dcterms:W3CDTF">2026-10-17T02:02:13Z</dcterms:modified>
</cp:coreProperties>
</file>