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34E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HARBOURLINE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HARBOURLINE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0D1F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HARBOURLINE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675120" cy="3493008"/>
          </a:xfrm>
          <a:prstGeom prst="roundRect">
            <a:avLst>
              <a:gd name="adj" fmla="val 314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HARBOURLINE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CAPABILITY STATEMENT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Building spaces people love to work in.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47106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Harbourline is a family-owned fit-out company. We take a brief from first sketch to handover, with one project lead from start to finish.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47106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420210" y="2194560"/>
            <a:ext cx="2803550" cy="4846320"/>
          </a:xfrm>
          <a:prstGeom prst="roundRect">
            <a:avLst>
              <a:gd name="adj" fmla="val 391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20040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Workplace design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Space planning, concept and detailed design.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4023360" y="2286000"/>
            <a:ext cx="320040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29768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29768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2976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Fit-out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29768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Licensed builders and in-house joinery.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20040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Refurbishment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Lobbies, amenities and end-of-trip.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4023360" y="4937760"/>
            <a:ext cx="320040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29768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29768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29768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Make-good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29768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Tenancies returned on time and on budget.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412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projects completed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40233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98%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402336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delivered on time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0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lost-time injuries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402336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4.9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402336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client rating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675120" cy="3108960"/>
          </a:xfrm>
          <a:prstGeom prst="roundRect">
            <a:avLst>
              <a:gd name="adj" fmla="val 352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“They treated our office like it was their own.”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Operations Manager, regional law firm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rbour Teal">
  <a:themeElements>
    <a:clrScheme name="Harbour Teal">
      <a:dk1>
        <a:srgbClr val="0D1F24"/>
      </a:dk1>
      <a:lt1>
        <a:srgbClr val="FFFFFF"/>
      </a:lt1>
      <a:dk2>
        <a:srgbClr val="134E5E"/>
      </a:dk2>
      <a:lt2>
        <a:srgbClr val="EAF4F5"/>
      </a:lt2>
      <a:accent1>
        <a:srgbClr val="02A3B5"/>
      </a:accent1>
      <a:accent2>
        <a:srgbClr val="70EAEA"/>
      </a:accent2>
      <a:accent3>
        <a:srgbClr val="134E5E"/>
      </a:accent3>
      <a:accent4>
        <a:srgbClr val="7FA3A9"/>
      </a:accent4>
      <a:accent5>
        <a:srgbClr val="D4AF6A"/>
      </a:accent5>
      <a:accent6>
        <a:srgbClr val="0D1F24"/>
      </a:accent6>
      <a:hlink>
        <a:srgbClr val="02A3B5"/>
      </a:hlink>
      <a:folHlink>
        <a:srgbClr val="134E5E"/>
      </a:folHlink>
    </a:clrScheme>
    <a:fontScheme name="Harbour Tea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Harbour Teal brochure template</dc:title>
  <dc:subject>PptxGenJS Presentation</dc:subject>
  <dc:creator>Magik Books</dc:creator>
  <cp:lastModifiedBy>Magik Books</cp:lastModifiedBy>
  <cp:revision>1</cp:revision>
  <dcterms:created xsi:type="dcterms:W3CDTF">2026-10-17T02:02:13Z</dcterms:created>
  <dcterms:modified xsi:type="dcterms:W3CDTF">2026-10-17T02:02:13Z</dcterms:modified>
</cp:coreProperties>
</file>