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Published with Magik Books. Replace the sample text and photos, export as PDF (File &gt; Export), then upload at magikbooks.com/brochure/create.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134E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40080"/>
            <a:ext cx="6464808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100" b="1" spc="400" kern="0" dirty="0">
                <a:solidFill>
                  <a:schemeClr val="bg1"/>
                </a:solidFill>
              </a:defRPr>
            </a:lvl1pPr>
          </a:lstStyle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YOUR COMPANY</a:t>
            </a:r>
            <a:endParaRPr lang="en-US" sz="11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5558455"/>
            <a:ext cx="6464808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BROCHURE SUBTITLE</a:t>
            </a:r>
            <a:endParaRPr lang="en-US" sz="1000" dirty="0"/>
          </a:p>
        </p:txBody>
      </p:sp>
      <p:sp>
        <p:nvSpPr>
          <p:cNvPr id="4" name="Text 0"/>
          <p:cNvSpPr/>
          <p:nvPr>
            <p:ph idx="102" type="title" hasCustomPrompt="1"/>
          </p:nvPr>
        </p:nvSpPr>
        <p:spPr>
          <a:xfrm>
            <a:off x="548640" y="5986028"/>
            <a:ext cx="6464808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Your headline goes here</a:t>
            </a:r>
            <a:endParaRPr lang="en-US" sz="4000" dirty="0"/>
          </a:p>
        </p:txBody>
      </p:sp>
      <p:sp>
        <p:nvSpPr>
          <p:cNvPr id="5" name="Text 0"/>
          <p:cNvSpPr/>
          <p:nvPr>
            <p:ph idx="103" type="body" hasCustomPrompt="1"/>
          </p:nvPr>
        </p:nvSpPr>
        <p:spPr>
          <a:xfrm>
            <a:off x="548640" y="7769108"/>
            <a:ext cx="5550408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A sentence about what you do and who you do it for.</a:t>
            </a:r>
            <a:endParaRPr lang="en-US" sz="1300" dirty="0"/>
          </a:p>
        </p:txBody>
      </p:sp>
      <p:sp>
        <p:nvSpPr>
          <p:cNvPr id="6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HARBOURLINE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G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900" b="1" spc="4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SECTION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Page title</a:t>
            </a:r>
            <a:endParaRPr lang="en-US" sz="3000" dirty="0"/>
          </a:p>
        </p:txBody>
      </p:sp>
      <p:sp>
        <p:nvSpPr>
          <p:cNvPr id="4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HARBOURLINE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E">
    <p:bg>
      <p:bgPr>
        <a:solidFill>
          <a:srgbClr val="0D1F2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6801"/>
            <a:ext cx="6464808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000" spc="400" kern="0" dirty="0">
                <a:solidFill>
                  <a:schemeClr val="accent2"/>
                </a:solidFill>
              </a:defRPr>
            </a:lvl1pPr>
          </a:lstStyle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GET IN TOUCH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572561"/>
            <a:ext cx="6464808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944161"/>
            <a:ext cx="5550408" cy="21945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spcAft>
                <a:spcPts val="800"/>
              </a:spcAft>
              <a:buNone/>
              <a:defRPr lang="en-US" sz="1400" dirty="0">
                <a:solidFill>
                  <a:schemeClr val="bg2"/>
                </a:solidFill>
              </a:defRPr>
            </a:lvl1pPr>
          </a:lstStyle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Phone, email, address and website</a:t>
            </a:r>
            <a:endParaRPr lang="en-US" sz="1400" dirty="0"/>
          </a:p>
        </p:txBody>
      </p:sp>
      <p:sp>
        <p:nvSpPr>
          <p:cNvPr id="5" name="Text 0"/>
          <p:cNvSpPr txBox="1"/>
          <p:nvPr/>
        </p:nvSpPr>
        <p:spPr>
          <a:xfrm>
            <a:off x="548640" y="102778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spc="300" kern="0" dirty="0">
                <a:solidFill>
                  <a:schemeClr val="accent4"/>
                </a:solidFill>
              </a:rPr>
              <a:t>HARBOURLINE</a:t>
            </a:r>
            <a:endParaRPr lang="en-US" sz="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 frame"/>
          <p:cNvSpPr/>
          <p:nvPr/>
        </p:nvSpPr>
        <p:spPr>
          <a:xfrm>
            <a:off x="548640" y="1280160"/>
            <a:ext cx="6464808" cy="3821095"/>
          </a:xfrm>
          <a:prstGeom prst="roundRect">
            <a:avLst>
              <a:gd name="adj" fmla="val 2872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Photo hint"/>
          <p:cNvSpPr txBox="1"/>
          <p:nvPr/>
        </p:nvSpPr>
        <p:spPr>
          <a:xfrm>
            <a:off x="548640" y="1280160"/>
            <a:ext cx="6464808" cy="382109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cover photo here</a:t>
            </a:r>
            <a:endParaRPr lang="en-US" sz="1100" dirty="0"/>
          </a:p>
        </p:txBody>
      </p:sp>
      <p:sp>
        <p:nvSpPr>
          <p:cNvPr id="4" name="Text 0"/>
          <p:cNvSpPr/>
          <p:nvPr>
            <p:ph idx="100" type="body" hasCustomPrompt="1"/>
          </p:nvPr>
        </p:nvSpPr>
        <p:spPr>
          <a:xfrm>
            <a:off x="548640" y="640080"/>
            <a:ext cx="6464808" cy="36576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100" b="1" spc="400" kern="0" dirty="0">
                <a:solidFill>
                  <a:schemeClr val="bg1"/>
                </a:solidFill>
              </a:rPr>
              <a:t>HARBOURLINE</a:t>
            </a:r>
            <a:endParaRPr lang="en-US" sz="11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5558455"/>
            <a:ext cx="6464808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CAPABILITY STATEMENT 2026</a:t>
            </a:r>
            <a:endParaRPr lang="en-US" sz="1000" dirty="0"/>
          </a:p>
        </p:txBody>
      </p:sp>
      <p:sp>
        <p:nvSpPr>
          <p:cNvPr id="6" name="Text 0"/>
          <p:cNvSpPr/>
          <p:nvPr>
            <p:ph idx="102" type="title" hasCustomPrompt="1"/>
          </p:nvPr>
        </p:nvSpPr>
        <p:spPr>
          <a:xfrm>
            <a:off x="548640" y="5986028"/>
            <a:ext cx="6464808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dirty="0">
                <a:solidFill>
                  <a:schemeClr val="bg1"/>
                </a:solidFill>
              </a:rPr>
              <a:t>Building spaces people love to work in.</a:t>
            </a:r>
            <a:endParaRPr lang="en-US" sz="4000" dirty="0"/>
          </a:p>
        </p:txBody>
      </p:sp>
      <p:sp>
        <p:nvSpPr>
          <p:cNvPr id="7" name="Text 0"/>
          <p:cNvSpPr/>
          <p:nvPr>
            <p:ph idx="103" type="body" hasCustomPrompt="1"/>
          </p:nvPr>
        </p:nvSpPr>
        <p:spPr>
          <a:xfrm>
            <a:off x="548640" y="7769108"/>
            <a:ext cx="55504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2"/>
                </a:solidFill>
              </a:rPr>
              <a:t>Replace this line with a sentence about what you do and who you do it for.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WHO WE ARE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A short, confident introduction</a:t>
            </a:r>
            <a:endParaRPr lang="en-US" sz="3000" dirty="0"/>
          </a:p>
        </p:txBody>
      </p:sp>
      <p:sp>
        <p:nvSpPr>
          <p:cNvPr id="4" name="About text"/>
          <p:cNvSpPr txBox="1"/>
          <p:nvPr/>
        </p:nvSpPr>
        <p:spPr>
          <a:xfrm>
            <a:off x="548640" y="2194560"/>
            <a:ext cx="33617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Harbourline is a family-owned fit-out company. We take a brief from first sketch to handover, with one project lead from start to finish.</a:t>
            </a:r>
            <a:endParaRPr lang="en-US" sz="1250" dirty="0"/>
          </a:p>
        </p:txBody>
      </p:sp>
      <p:sp>
        <p:nvSpPr>
          <p:cNvPr id="5" name="About text 2"/>
          <p:cNvSpPr txBox="1"/>
          <p:nvPr/>
        </p:nvSpPr>
        <p:spPr>
          <a:xfrm>
            <a:off x="548640" y="3931920"/>
            <a:ext cx="33617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Add a second paragraph here: your history, your people, or what makes you different. Keep it to three or four sentences.</a:t>
            </a:r>
            <a:endParaRPr lang="en-US" sz="1250" dirty="0"/>
          </a:p>
        </p:txBody>
      </p:sp>
      <p:sp>
        <p:nvSpPr>
          <p:cNvPr id="6" name="Photo frame"/>
          <p:cNvSpPr/>
          <p:nvPr/>
        </p:nvSpPr>
        <p:spPr>
          <a:xfrm>
            <a:off x="4298229" y="2194560"/>
            <a:ext cx="2715219" cy="4846320"/>
          </a:xfrm>
          <a:prstGeom prst="roundRect">
            <a:avLst>
              <a:gd name="adj" fmla="val 404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Photo hint"/>
          <p:cNvSpPr txBox="1"/>
          <p:nvPr/>
        </p:nvSpPr>
        <p:spPr>
          <a:xfrm>
            <a:off x="4298229" y="2194560"/>
            <a:ext cx="2715219" cy="4846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your photo here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WHAT WE DO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Services</a:t>
            </a:r>
            <a:endParaRPr lang="en-US" sz="3000" dirty="0"/>
          </a:p>
        </p:txBody>
      </p:sp>
      <p:sp>
        <p:nvSpPr>
          <p:cNvPr id="4" name="Service card"/>
          <p:cNvSpPr/>
          <p:nvPr/>
        </p:nvSpPr>
        <p:spPr>
          <a:xfrm>
            <a:off x="548640" y="2286000"/>
            <a:ext cx="3095244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con circle"/>
          <p:cNvSpPr/>
          <p:nvPr/>
        </p:nvSpPr>
        <p:spPr>
          <a:xfrm>
            <a:off x="822960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Icon number"/>
          <p:cNvSpPr txBox="1"/>
          <p:nvPr/>
        </p:nvSpPr>
        <p:spPr>
          <a:xfrm>
            <a:off x="82296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7" name="Service title"/>
          <p:cNvSpPr txBox="1"/>
          <p:nvPr/>
        </p:nvSpPr>
        <p:spPr>
          <a:xfrm>
            <a:off x="822960" y="324612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Workplace design</a:t>
            </a:r>
            <a:endParaRPr lang="en-US" sz="1600" dirty="0"/>
          </a:p>
        </p:txBody>
      </p:sp>
      <p:sp>
        <p:nvSpPr>
          <p:cNvPr id="8" name="Service text"/>
          <p:cNvSpPr txBox="1"/>
          <p:nvPr/>
        </p:nvSpPr>
        <p:spPr>
          <a:xfrm>
            <a:off x="822960" y="370332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Space planning, concept and detailed design.</a:t>
            </a:r>
            <a:endParaRPr lang="en-US" sz="1150" dirty="0"/>
          </a:p>
        </p:txBody>
      </p:sp>
      <p:sp>
        <p:nvSpPr>
          <p:cNvPr id="9" name="Service card"/>
          <p:cNvSpPr/>
          <p:nvPr/>
        </p:nvSpPr>
        <p:spPr>
          <a:xfrm>
            <a:off x="3918204" y="2286000"/>
            <a:ext cx="3095244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0" name="Icon circle"/>
          <p:cNvSpPr/>
          <p:nvPr/>
        </p:nvSpPr>
        <p:spPr>
          <a:xfrm>
            <a:off x="4192524" y="256032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1" name="Icon number"/>
          <p:cNvSpPr txBox="1"/>
          <p:nvPr/>
        </p:nvSpPr>
        <p:spPr>
          <a:xfrm>
            <a:off x="4192524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Service title"/>
          <p:cNvSpPr txBox="1"/>
          <p:nvPr/>
        </p:nvSpPr>
        <p:spPr>
          <a:xfrm>
            <a:off x="4192524" y="324612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Fit-out</a:t>
            </a:r>
            <a:endParaRPr lang="en-US" sz="1600" dirty="0"/>
          </a:p>
        </p:txBody>
      </p:sp>
      <p:sp>
        <p:nvSpPr>
          <p:cNvPr id="13" name="Service text"/>
          <p:cNvSpPr txBox="1"/>
          <p:nvPr/>
        </p:nvSpPr>
        <p:spPr>
          <a:xfrm>
            <a:off x="4192524" y="370332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Licensed builders and in-house joinery.</a:t>
            </a:r>
            <a:endParaRPr lang="en-US" sz="1150" dirty="0"/>
          </a:p>
        </p:txBody>
      </p:sp>
      <p:sp>
        <p:nvSpPr>
          <p:cNvPr id="14" name="Service card"/>
          <p:cNvSpPr/>
          <p:nvPr/>
        </p:nvSpPr>
        <p:spPr>
          <a:xfrm>
            <a:off x="548640" y="4937760"/>
            <a:ext cx="3095244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Icon circle"/>
          <p:cNvSpPr/>
          <p:nvPr/>
        </p:nvSpPr>
        <p:spPr>
          <a:xfrm>
            <a:off x="822960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Icon number"/>
          <p:cNvSpPr txBox="1"/>
          <p:nvPr/>
        </p:nvSpPr>
        <p:spPr>
          <a:xfrm>
            <a:off x="822960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7" name="Service title"/>
          <p:cNvSpPr txBox="1"/>
          <p:nvPr/>
        </p:nvSpPr>
        <p:spPr>
          <a:xfrm>
            <a:off x="822960" y="589788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Refurbishment</a:t>
            </a:r>
            <a:endParaRPr lang="en-US" sz="1600" dirty="0"/>
          </a:p>
        </p:txBody>
      </p:sp>
      <p:sp>
        <p:nvSpPr>
          <p:cNvPr id="18" name="Service text"/>
          <p:cNvSpPr txBox="1"/>
          <p:nvPr/>
        </p:nvSpPr>
        <p:spPr>
          <a:xfrm>
            <a:off x="822960" y="635508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Lobbies, amenities and end-of-trip.</a:t>
            </a:r>
            <a:endParaRPr lang="en-US" sz="1150" dirty="0"/>
          </a:p>
        </p:txBody>
      </p:sp>
      <p:sp>
        <p:nvSpPr>
          <p:cNvPr id="19" name="Service card"/>
          <p:cNvSpPr/>
          <p:nvPr/>
        </p:nvSpPr>
        <p:spPr>
          <a:xfrm>
            <a:off x="3918204" y="4937760"/>
            <a:ext cx="3095244" cy="2377440"/>
          </a:xfrm>
          <a:prstGeom prst="roundRect">
            <a:avLst>
              <a:gd name="adj" fmla="val 461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Icon circle"/>
          <p:cNvSpPr/>
          <p:nvPr/>
        </p:nvSpPr>
        <p:spPr>
          <a:xfrm>
            <a:off x="4192524" y="5212080"/>
            <a:ext cx="502920" cy="5029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1" name="Icon number"/>
          <p:cNvSpPr txBox="1"/>
          <p:nvPr/>
        </p:nvSpPr>
        <p:spPr>
          <a:xfrm>
            <a:off x="4192524" y="5212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2" name="Service title"/>
          <p:cNvSpPr txBox="1"/>
          <p:nvPr/>
        </p:nvSpPr>
        <p:spPr>
          <a:xfrm>
            <a:off x="4192524" y="5897880"/>
            <a:ext cx="25466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Make-good</a:t>
            </a:r>
            <a:endParaRPr lang="en-US" sz="1600" dirty="0"/>
          </a:p>
        </p:txBody>
      </p:sp>
      <p:sp>
        <p:nvSpPr>
          <p:cNvPr id="23" name="Service text"/>
          <p:cNvSpPr txBox="1"/>
          <p:nvPr/>
        </p:nvSpPr>
        <p:spPr>
          <a:xfrm>
            <a:off x="4192524" y="6355080"/>
            <a:ext cx="25466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Tenancies returned on time and on budget.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BY THE NUMBERS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Proof, not promises</a:t>
            </a:r>
            <a:endParaRPr lang="en-US" sz="3000" dirty="0"/>
          </a:p>
        </p:txBody>
      </p:sp>
      <p:sp>
        <p:nvSpPr>
          <p:cNvPr id="4" name="Stat number"/>
          <p:cNvSpPr txBox="1"/>
          <p:nvPr/>
        </p:nvSpPr>
        <p:spPr>
          <a:xfrm>
            <a:off x="548640" y="237744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412</a:t>
            </a:r>
            <a:endParaRPr lang="en-US" sz="5400" dirty="0"/>
          </a:p>
        </p:txBody>
      </p:sp>
      <p:sp>
        <p:nvSpPr>
          <p:cNvPr id="5" name="Stat label"/>
          <p:cNvSpPr txBox="1"/>
          <p:nvPr/>
        </p:nvSpPr>
        <p:spPr>
          <a:xfrm>
            <a:off x="548640" y="356616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projects completed</a:t>
            </a:r>
            <a:endParaRPr lang="en-US" sz="1200" dirty="0"/>
          </a:p>
        </p:txBody>
      </p:sp>
      <p:sp>
        <p:nvSpPr>
          <p:cNvPr id="6" name="Stat number"/>
          <p:cNvSpPr txBox="1"/>
          <p:nvPr/>
        </p:nvSpPr>
        <p:spPr>
          <a:xfrm>
            <a:off x="3918204" y="237744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98%</a:t>
            </a:r>
            <a:endParaRPr lang="en-US" sz="5400" dirty="0"/>
          </a:p>
        </p:txBody>
      </p:sp>
      <p:sp>
        <p:nvSpPr>
          <p:cNvPr id="7" name="Stat label"/>
          <p:cNvSpPr txBox="1"/>
          <p:nvPr/>
        </p:nvSpPr>
        <p:spPr>
          <a:xfrm>
            <a:off x="3918204" y="356616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delivered on time</a:t>
            </a:r>
            <a:endParaRPr lang="en-US" sz="1200" dirty="0"/>
          </a:p>
        </p:txBody>
      </p:sp>
      <p:sp>
        <p:nvSpPr>
          <p:cNvPr id="8" name="Stat number"/>
          <p:cNvSpPr txBox="1"/>
          <p:nvPr/>
        </p:nvSpPr>
        <p:spPr>
          <a:xfrm>
            <a:off x="548640" y="457200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0</a:t>
            </a:r>
            <a:endParaRPr lang="en-US" sz="5400" dirty="0"/>
          </a:p>
        </p:txBody>
      </p:sp>
      <p:sp>
        <p:nvSpPr>
          <p:cNvPr id="9" name="Stat label"/>
          <p:cNvSpPr txBox="1"/>
          <p:nvPr/>
        </p:nvSpPr>
        <p:spPr>
          <a:xfrm>
            <a:off x="548640" y="576072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lost-time injuries</a:t>
            </a:r>
            <a:endParaRPr lang="en-US" sz="1200" dirty="0"/>
          </a:p>
        </p:txBody>
      </p:sp>
      <p:sp>
        <p:nvSpPr>
          <p:cNvPr id="10" name="Stat number"/>
          <p:cNvSpPr txBox="1"/>
          <p:nvPr/>
        </p:nvSpPr>
        <p:spPr>
          <a:xfrm>
            <a:off x="3918204" y="4572000"/>
            <a:ext cx="3095244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1"/>
                </a:solidFill>
              </a:rPr>
              <a:t>4.9</a:t>
            </a:r>
            <a:endParaRPr lang="en-US" sz="5400" dirty="0"/>
          </a:p>
        </p:txBody>
      </p:sp>
      <p:sp>
        <p:nvSpPr>
          <p:cNvPr id="11" name="Stat label"/>
          <p:cNvSpPr txBox="1"/>
          <p:nvPr/>
        </p:nvSpPr>
        <p:spPr>
          <a:xfrm>
            <a:off x="3918204" y="5760720"/>
            <a:ext cx="30952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client rating</a:t>
            </a:r>
            <a:endParaRPr lang="en-US" sz="1200" dirty="0"/>
          </a:p>
        </p:txBody>
      </p:sp>
      <p:sp>
        <p:nvSpPr>
          <p:cNvPr id="12" name="Stat note"/>
          <p:cNvSpPr txBox="1"/>
          <p:nvPr/>
        </p:nvSpPr>
        <p:spPr>
          <a:xfrm>
            <a:off x="548640" y="6949440"/>
            <a:ext cx="646480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chemeClr val="accent4"/>
                </a:solidFill>
              </a:rPr>
              <a:t>Swap these for your own figures. Four is plenty; choose the ones a new customer would care about.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685800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chemeClr val="accent1"/>
                </a:solidFill>
              </a:rPr>
              <a:t>CASE STUDY</a:t>
            </a:r>
            <a:endParaRPr lang="en-US" sz="9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96012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000" dirty="0">
                <a:solidFill>
                  <a:schemeClr val="tx2"/>
                </a:solidFill>
              </a:rPr>
              <a:t>One project, told well</a:t>
            </a:r>
            <a:endParaRPr lang="en-US" sz="3000" dirty="0"/>
          </a:p>
        </p:txBody>
      </p:sp>
      <p:sp>
        <p:nvSpPr>
          <p:cNvPr id="4" name="Photo frame"/>
          <p:cNvSpPr/>
          <p:nvPr/>
        </p:nvSpPr>
        <p:spPr>
          <a:xfrm>
            <a:off x="548640" y="2194560"/>
            <a:ext cx="6464808" cy="3108960"/>
          </a:xfrm>
          <a:prstGeom prst="roundRect">
            <a:avLst>
              <a:gd name="adj" fmla="val 3529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" name="Photo hint"/>
          <p:cNvSpPr txBox="1"/>
          <p:nvPr/>
        </p:nvSpPr>
        <p:spPr>
          <a:xfrm>
            <a:off x="548640" y="2194560"/>
            <a:ext cx="6464808" cy="3108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Drop a project photo here</a:t>
            </a:r>
            <a:endParaRPr lang="en-US" sz="1100" dirty="0"/>
          </a:p>
        </p:txBody>
      </p:sp>
      <p:sp>
        <p:nvSpPr>
          <p:cNvPr id="6" name="Case text"/>
          <p:cNvSpPr txBox="1"/>
          <p:nvPr/>
        </p:nvSpPr>
        <p:spPr>
          <a:xfrm>
            <a:off x="548640" y="5486400"/>
            <a:ext cx="646480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Describe the brief, what you did and what changed for the client. Two short paragraphs are enough. Mention the timeframe and anything you are proud of.</a:t>
            </a:r>
            <a:endParaRPr lang="en-US" sz="1250" dirty="0"/>
          </a:p>
        </p:txBody>
      </p:sp>
      <p:sp>
        <p:nvSpPr>
          <p:cNvPr id="7" name="Quote"/>
          <p:cNvSpPr txBox="1"/>
          <p:nvPr/>
        </p:nvSpPr>
        <p:spPr>
          <a:xfrm>
            <a:off x="548640" y="6766560"/>
            <a:ext cx="646480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tx2"/>
                </a:solidFill>
              </a:rPr>
              <a:t>“They treated our office like it was their own.”</a:t>
            </a:r>
            <a:endParaRPr lang="en-US" sz="2000" dirty="0"/>
          </a:p>
        </p:txBody>
      </p:sp>
      <p:sp>
        <p:nvSpPr>
          <p:cNvPr id="8" name="Quote source"/>
          <p:cNvSpPr txBox="1"/>
          <p:nvPr/>
        </p:nvSpPr>
        <p:spPr>
          <a:xfrm>
            <a:off x="548640" y="7772400"/>
            <a:ext cx="64648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4"/>
                </a:solidFill>
              </a:rPr>
              <a:t>Operations Manager, regional law firm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6556248" y="10277856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548640" y="3206801"/>
            <a:ext cx="6464808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000" spc="400" kern="0" dirty="0">
                <a:solidFill>
                  <a:schemeClr val="accent2"/>
                </a:solidFill>
              </a:rPr>
              <a:t>LET'S TALK</a:t>
            </a:r>
            <a:endParaRPr lang="en-US" sz="10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548640" y="3572561"/>
            <a:ext cx="646480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600" dirty="0">
                <a:solidFill>
                  <a:schemeClr val="bg1"/>
                </a:solidFill>
              </a:rPr>
              <a:t>Ready when you are.</a:t>
            </a:r>
            <a:endParaRPr lang="en-US" sz="36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548640" y="4944161"/>
            <a:ext cx="555040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Phone  07 0000 0000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Email  hello@yourcompany.example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Visit  12 Example Street, Your Town</a:t>
            </a:r>
            <a:endParaRPr lang="en-US" sz="14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400" dirty="0">
                <a:solidFill>
                  <a:schemeClr val="bg2"/>
                </a:solidFill>
              </a:rPr>
              <a:t>Web  yourcompany.example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arbour Teal">
  <a:themeElements>
    <a:clrScheme name="Harbour Teal">
      <a:dk1>
        <a:srgbClr val="0D1F24"/>
      </a:dk1>
      <a:lt1>
        <a:srgbClr val="FFFFFF"/>
      </a:lt1>
      <a:dk2>
        <a:srgbClr val="134E5E"/>
      </a:dk2>
      <a:lt2>
        <a:srgbClr val="EAF4F5"/>
      </a:lt2>
      <a:accent1>
        <a:srgbClr val="02A3B5"/>
      </a:accent1>
      <a:accent2>
        <a:srgbClr val="70EAEA"/>
      </a:accent2>
      <a:accent3>
        <a:srgbClr val="134E5E"/>
      </a:accent3>
      <a:accent4>
        <a:srgbClr val="7FA3A9"/>
      </a:accent4>
      <a:accent5>
        <a:srgbClr val="D4AF6A"/>
      </a:accent5>
      <a:accent6>
        <a:srgbClr val="0D1F24"/>
      </a:accent6>
      <a:hlink>
        <a:srgbClr val="02A3B5"/>
      </a:hlink>
      <a:folHlink>
        <a:srgbClr val="134E5E"/>
      </a:folHlink>
    </a:clrScheme>
    <a:fontScheme name="Harbour Teal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Magik Books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Harbour Teal brochure template</dc:title>
  <dc:subject>PptxGenJS Presentation</dc:subject>
  <dc:creator>Magik Books</dc:creator>
  <cp:lastModifiedBy>Magik Books</cp:lastModifiedBy>
  <cp:revision>1</cp:revision>
  <dcterms:created xsi:type="dcterms:W3CDTF">2026-10-17T02:02:13Z</dcterms:created>
  <dcterms:modified xsi:type="dcterms:W3CDTF">2026-10-17T02:02:13Z</dcterms:modified>
</cp:coreProperties>
</file>