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772400" cy="10058400"/>
  <p:notesSz cx="10058400" cy="7772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2C5F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GREENWAY GARDENS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GREENWAY GARDENS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1B2E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964692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GREENWAY GARDENS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675120" cy="3493008"/>
          </a:xfrm>
          <a:prstGeom prst="roundRect">
            <a:avLst>
              <a:gd name="adj" fmla="val 6545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675120" cy="3493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GREENWAY GARDENS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230368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SERVICES GUIDE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632704"/>
            <a:ext cx="6675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Gardens that grow with you.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415784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471062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Greenway designs, builds and cares for residential and school gardens across the Northern Rivers, with native planting at the heart of every plan.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47106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420210" y="2194560"/>
            <a:ext cx="2803550" cy="4846320"/>
          </a:xfrm>
          <a:prstGeom prst="roundRect">
            <a:avLst>
              <a:gd name="adj" fmla="val 8154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420210" y="2194560"/>
            <a:ext cx="2803550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Design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Site plans, planting schemes and 3D views.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4023360" y="228600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29768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29768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2976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Construction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297680" y="370332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Paths, decks, water and soil works.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Maintenance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Seasonal care programs.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4023360" y="4937760"/>
            <a:ext cx="3200400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29768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29768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297680" y="589788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Habitat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297680" y="6355080"/>
            <a:ext cx="2651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Native corridors and pollinator gardens.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640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gardens planted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402336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38k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4023360" y="356616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native plants in the ground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12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schools supported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4023360" y="457200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100%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4023360" y="5760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local team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675120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675120" cy="3108960"/>
          </a:xfrm>
          <a:prstGeom prst="roundRect">
            <a:avLst>
              <a:gd name="adj" fmla="val 735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675120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675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675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“Our yard went from bare to buzzing in one season.”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Homeowner, Alstonville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766560" y="964692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01752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383280"/>
            <a:ext cx="6675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754880"/>
            <a:ext cx="5760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rest &amp; Moss">
  <a:themeElements>
    <a:clrScheme name="Forest &amp; Moss">
      <a:dk1>
        <a:srgbClr val="1B2E1C"/>
      </a:dk1>
      <a:lt1>
        <a:srgbClr val="FFFFFF"/>
      </a:lt1>
      <a:dk2>
        <a:srgbClr val="2C5F2D"/>
      </a:dk2>
      <a:lt2>
        <a:srgbClr val="F1F5EC"/>
      </a:lt2>
      <a:accent1>
        <a:srgbClr val="2C5F2D"/>
      </a:accent1>
      <a:accent2>
        <a:srgbClr val="97BC62"/>
      </a:accent2>
      <a:accent3>
        <a:srgbClr val="5E8F4A"/>
      </a:accent3>
      <a:accent4>
        <a:srgbClr val="8FA58A"/>
      </a:accent4>
      <a:accent5>
        <a:srgbClr val="E7C25F"/>
      </a:accent5>
      <a:accent6>
        <a:srgbClr val="1B2E1C"/>
      </a:accent6>
      <a:hlink>
        <a:srgbClr val="2C5F2D"/>
      </a:hlink>
      <a:folHlink>
        <a:srgbClr val="5E8F4A"/>
      </a:folHlink>
    </a:clrScheme>
    <a:fontScheme name="Forest &amp; Moss">
      <a:majorFont>
        <a:latin typeface="Bookman Old Sty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Forest &amp; Moss brochure template</dc:title>
  <dc:subject>PptxGenJS Presentation</dc:subject>
  <dc:creator>Magik Books</dc:creator>
  <cp:lastModifiedBy>Magik Books</cp:lastModifiedBy>
  <cp:revision>1</cp:revision>
  <dcterms:created xsi:type="dcterms:W3CDTF">2026-10-17T02:02:13Z</dcterms:created>
  <dcterms:modified xsi:type="dcterms:W3CDTF">2026-10-17T02:02:13Z</dcterms:modified>
</cp:coreProperties>
</file>