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Published with Magik Books. Replace the sample text and photos, export as PDF (File &gt; Export), then upload at magikbooks.com/brochure/create.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9616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40080"/>
            <a:ext cx="667512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400" kern="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YOUR COMPANY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5230368"/>
            <a:ext cx="667512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BROCHURE SUBTITLE</a:t>
            </a:r>
            <a:endParaRPr lang="en-US" sz="1000" dirty="0"/>
          </a:p>
        </p:txBody>
      </p:sp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5632704"/>
            <a:ext cx="667512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Your headline goes here</a:t>
            </a:r>
            <a:endParaRPr lang="en-US" sz="4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7415784"/>
            <a:ext cx="5760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A sentence about what you do and who you do it for.</a:t>
            </a:r>
            <a:endParaRPr lang="en-US" sz="1300" dirty="0"/>
          </a:p>
        </p:txBody>
      </p:sp>
      <p:sp>
        <p:nvSpPr>
          <p:cNvPr id="6" name="Text 0"/>
          <p:cNvSpPr txBox="1"/>
          <p:nvPr/>
        </p:nvSpPr>
        <p:spPr>
          <a:xfrm>
            <a:off x="548640" y="96469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BRIGHT SIDE EVENTS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00" b="1" spc="4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SECTION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Page title</a:t>
            </a:r>
            <a:endParaRPr lang="en-US" sz="3000" dirty="0"/>
          </a:p>
        </p:txBody>
      </p:sp>
      <p:sp>
        <p:nvSpPr>
          <p:cNvPr id="4" name="Text 0"/>
          <p:cNvSpPr txBox="1"/>
          <p:nvPr/>
        </p:nvSpPr>
        <p:spPr>
          <a:xfrm>
            <a:off x="548640" y="96469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BRIGHT SIDE EVENTS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E">
    <p:bg>
      <p:bgPr>
        <a:solidFill>
          <a:srgbClr val="2F3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017520"/>
            <a:ext cx="667512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GET IN TOUCH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383280"/>
            <a:ext cx="667512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754880"/>
            <a:ext cx="5760720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400" dirty="0">
                <a:solidFill>
                  <a:schemeClr val="bg2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Phone, email, address and website</a:t>
            </a:r>
            <a:endParaRPr lang="en-US" sz="1400" dirty="0"/>
          </a:p>
        </p:txBody>
      </p:sp>
      <p:sp>
        <p:nvSpPr>
          <p:cNvPr id="5" name="Text 0"/>
          <p:cNvSpPr txBox="1"/>
          <p:nvPr/>
        </p:nvSpPr>
        <p:spPr>
          <a:xfrm>
            <a:off x="548640" y="96469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BRIGHT SIDE EVENTS</a:t>
            </a:r>
            <a:endParaRPr lang="en-US" sz="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frame"/>
          <p:cNvSpPr/>
          <p:nvPr/>
        </p:nvSpPr>
        <p:spPr>
          <a:xfrm>
            <a:off x="548640" y="1280160"/>
            <a:ext cx="6675120" cy="3493008"/>
          </a:xfrm>
          <a:prstGeom prst="roundRect">
            <a:avLst>
              <a:gd name="adj" fmla="val 9162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Photo hint"/>
          <p:cNvSpPr txBox="1"/>
          <p:nvPr/>
        </p:nvSpPr>
        <p:spPr>
          <a:xfrm>
            <a:off x="548640" y="1280160"/>
            <a:ext cx="6675120" cy="34930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cover photo here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body" hasCustomPrompt="1"/>
          </p:nvPr>
        </p:nvSpPr>
        <p:spPr>
          <a:xfrm>
            <a:off x="548640" y="64008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BRIGHT SIDE EVENTS</a:t>
            </a:r>
            <a:endParaRPr lang="en-US" sz="11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5230368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EVENT SERVICES 2026</a:t>
            </a:r>
            <a:endParaRPr lang="en-US" sz="1000" dirty="0"/>
          </a:p>
        </p:txBody>
      </p:sp>
      <p:sp>
        <p:nvSpPr>
          <p:cNvPr id="6" name="Text 0"/>
          <p:cNvSpPr/>
          <p:nvPr>
            <p:ph idx="102" type="title" hasCustomPrompt="1"/>
          </p:nvPr>
        </p:nvSpPr>
        <p:spPr>
          <a:xfrm>
            <a:off x="548640" y="5632704"/>
            <a:ext cx="6675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Make it a day they talk about.</a:t>
            </a:r>
            <a:endParaRPr lang="en-US" sz="4000" dirty="0"/>
          </a:p>
        </p:txBody>
      </p:sp>
      <p:sp>
        <p:nvSpPr>
          <p:cNvPr id="7" name="Text 0"/>
          <p:cNvSpPr/>
          <p:nvPr>
            <p:ph idx="103" type="body" hasCustomPrompt="1"/>
          </p:nvPr>
        </p:nvSpPr>
        <p:spPr>
          <a:xfrm>
            <a:off x="548640" y="7415784"/>
            <a:ext cx="5760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Replace this line with a sentence about what you do and who you do it for.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WHO WE ARE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A short, confident introduction</a:t>
            </a:r>
            <a:endParaRPr lang="en-US" sz="3000" dirty="0"/>
          </a:p>
        </p:txBody>
      </p:sp>
      <p:sp>
        <p:nvSpPr>
          <p:cNvPr id="4" name="About text"/>
          <p:cNvSpPr txBox="1"/>
          <p:nvPr/>
        </p:nvSpPr>
        <p:spPr>
          <a:xfrm>
            <a:off x="548640" y="2194560"/>
            <a:ext cx="347106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Bright Side plans and produces festivals, launches and conferences. We handle venues, talent, staging and the thousand small things, so you can enjoy the room.</a:t>
            </a:r>
            <a:endParaRPr lang="en-US" sz="1250" dirty="0"/>
          </a:p>
        </p:txBody>
      </p:sp>
      <p:sp>
        <p:nvSpPr>
          <p:cNvPr id="5" name="About text 2"/>
          <p:cNvSpPr txBox="1"/>
          <p:nvPr/>
        </p:nvSpPr>
        <p:spPr>
          <a:xfrm>
            <a:off x="548640" y="3931920"/>
            <a:ext cx="347106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Add a second paragraph here: your history, your people, or what makes you different. Keep it to three or four sentences.</a:t>
            </a:r>
            <a:endParaRPr lang="en-US" sz="1250" dirty="0"/>
          </a:p>
        </p:txBody>
      </p:sp>
      <p:sp>
        <p:nvSpPr>
          <p:cNvPr id="6" name="Photo frame"/>
          <p:cNvSpPr/>
          <p:nvPr/>
        </p:nvSpPr>
        <p:spPr>
          <a:xfrm>
            <a:off x="4420210" y="2194560"/>
            <a:ext cx="2803550" cy="4846320"/>
          </a:xfrm>
          <a:prstGeom prst="roundRect">
            <a:avLst>
              <a:gd name="adj" fmla="val 11416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Photo hint"/>
          <p:cNvSpPr txBox="1"/>
          <p:nvPr/>
        </p:nvSpPr>
        <p:spPr>
          <a:xfrm>
            <a:off x="4420210" y="2194560"/>
            <a:ext cx="2803550" cy="484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photo here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WHAT WE DO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Services</a:t>
            </a:r>
            <a:endParaRPr lang="en-US" sz="3000" dirty="0"/>
          </a:p>
        </p:txBody>
      </p:sp>
      <p:sp>
        <p:nvSpPr>
          <p:cNvPr id="4" name="Service card"/>
          <p:cNvSpPr/>
          <p:nvPr/>
        </p:nvSpPr>
        <p:spPr>
          <a:xfrm>
            <a:off x="548640" y="2286000"/>
            <a:ext cx="3200400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Icon circle"/>
          <p:cNvSpPr/>
          <p:nvPr/>
        </p:nvSpPr>
        <p:spPr>
          <a:xfrm>
            <a:off x="822960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Icon number"/>
          <p:cNvSpPr txBox="1"/>
          <p:nvPr/>
        </p:nvSpPr>
        <p:spPr>
          <a:xfrm>
            <a:off x="82296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Service title"/>
          <p:cNvSpPr txBox="1"/>
          <p:nvPr/>
        </p:nvSpPr>
        <p:spPr>
          <a:xfrm>
            <a:off x="82296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Festivals</a:t>
            </a:r>
            <a:endParaRPr lang="en-US" sz="1600" dirty="0"/>
          </a:p>
        </p:txBody>
      </p:sp>
      <p:sp>
        <p:nvSpPr>
          <p:cNvPr id="8" name="Service text"/>
          <p:cNvSpPr txBox="1"/>
          <p:nvPr/>
        </p:nvSpPr>
        <p:spPr>
          <a:xfrm>
            <a:off x="822960" y="37033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Site, stages, crowds and permits.</a:t>
            </a:r>
            <a:endParaRPr lang="en-US" sz="1150" dirty="0"/>
          </a:p>
        </p:txBody>
      </p:sp>
      <p:sp>
        <p:nvSpPr>
          <p:cNvPr id="9" name="Service card"/>
          <p:cNvSpPr/>
          <p:nvPr/>
        </p:nvSpPr>
        <p:spPr>
          <a:xfrm>
            <a:off x="4023360" y="2286000"/>
            <a:ext cx="3200400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on circle"/>
          <p:cNvSpPr/>
          <p:nvPr/>
        </p:nvSpPr>
        <p:spPr>
          <a:xfrm>
            <a:off x="4297680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Icon number"/>
          <p:cNvSpPr txBox="1"/>
          <p:nvPr/>
        </p:nvSpPr>
        <p:spPr>
          <a:xfrm>
            <a:off x="429768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Service title"/>
          <p:cNvSpPr txBox="1"/>
          <p:nvPr/>
        </p:nvSpPr>
        <p:spPr>
          <a:xfrm>
            <a:off x="429768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Launches</a:t>
            </a:r>
            <a:endParaRPr lang="en-US" sz="1600" dirty="0"/>
          </a:p>
        </p:txBody>
      </p:sp>
      <p:sp>
        <p:nvSpPr>
          <p:cNvPr id="13" name="Service text"/>
          <p:cNvSpPr txBox="1"/>
          <p:nvPr/>
        </p:nvSpPr>
        <p:spPr>
          <a:xfrm>
            <a:off x="4297680" y="37033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Product moments that land.</a:t>
            </a:r>
            <a:endParaRPr lang="en-US" sz="1150" dirty="0"/>
          </a:p>
        </p:txBody>
      </p:sp>
      <p:sp>
        <p:nvSpPr>
          <p:cNvPr id="14" name="Service card"/>
          <p:cNvSpPr/>
          <p:nvPr/>
        </p:nvSpPr>
        <p:spPr>
          <a:xfrm>
            <a:off x="548640" y="4937760"/>
            <a:ext cx="3200400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on circle"/>
          <p:cNvSpPr/>
          <p:nvPr/>
        </p:nvSpPr>
        <p:spPr>
          <a:xfrm>
            <a:off x="822960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Icon number"/>
          <p:cNvSpPr txBox="1"/>
          <p:nvPr/>
        </p:nvSpPr>
        <p:spPr>
          <a:xfrm>
            <a:off x="822960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Service title"/>
          <p:cNvSpPr txBox="1"/>
          <p:nvPr/>
        </p:nvSpPr>
        <p:spPr>
          <a:xfrm>
            <a:off x="822960" y="58978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Conferences</a:t>
            </a:r>
            <a:endParaRPr lang="en-US" sz="1600" dirty="0"/>
          </a:p>
        </p:txBody>
      </p:sp>
      <p:sp>
        <p:nvSpPr>
          <p:cNvPr id="18" name="Service text"/>
          <p:cNvSpPr txBox="1"/>
          <p:nvPr/>
        </p:nvSpPr>
        <p:spPr>
          <a:xfrm>
            <a:off x="822960" y="635508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Programs that people stay for.</a:t>
            </a:r>
            <a:endParaRPr lang="en-US" sz="1150" dirty="0"/>
          </a:p>
        </p:txBody>
      </p:sp>
      <p:sp>
        <p:nvSpPr>
          <p:cNvPr id="19" name="Service card"/>
          <p:cNvSpPr/>
          <p:nvPr/>
        </p:nvSpPr>
        <p:spPr>
          <a:xfrm>
            <a:off x="4023360" y="4937760"/>
            <a:ext cx="3200400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Icon circle"/>
          <p:cNvSpPr/>
          <p:nvPr/>
        </p:nvSpPr>
        <p:spPr>
          <a:xfrm>
            <a:off x="4297680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Icon number"/>
          <p:cNvSpPr txBox="1"/>
          <p:nvPr/>
        </p:nvSpPr>
        <p:spPr>
          <a:xfrm>
            <a:off x="4297680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Service title"/>
          <p:cNvSpPr txBox="1"/>
          <p:nvPr/>
        </p:nvSpPr>
        <p:spPr>
          <a:xfrm>
            <a:off x="4297680" y="58978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Production</a:t>
            </a:r>
            <a:endParaRPr lang="en-US" sz="1600" dirty="0"/>
          </a:p>
        </p:txBody>
      </p:sp>
      <p:sp>
        <p:nvSpPr>
          <p:cNvPr id="23" name="Service text"/>
          <p:cNvSpPr txBox="1"/>
          <p:nvPr/>
        </p:nvSpPr>
        <p:spPr>
          <a:xfrm>
            <a:off x="4297680" y="635508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Sound, light, video and crew.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BY THE NUMBERS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Proof, not promises</a:t>
            </a:r>
            <a:endParaRPr lang="en-US" sz="3000" dirty="0"/>
          </a:p>
        </p:txBody>
      </p:sp>
      <p:sp>
        <p:nvSpPr>
          <p:cNvPr id="4" name="Stat number"/>
          <p:cNvSpPr txBox="1"/>
          <p:nvPr/>
        </p:nvSpPr>
        <p:spPr>
          <a:xfrm>
            <a:off x="548640" y="23774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220</a:t>
            </a:r>
            <a:endParaRPr lang="en-US" sz="5400" dirty="0"/>
          </a:p>
        </p:txBody>
      </p:sp>
      <p:sp>
        <p:nvSpPr>
          <p:cNvPr id="5" name="Stat label"/>
          <p:cNvSpPr txBox="1"/>
          <p:nvPr/>
        </p:nvSpPr>
        <p:spPr>
          <a:xfrm>
            <a:off x="548640" y="35661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events delivered</a:t>
            </a:r>
            <a:endParaRPr lang="en-US" sz="1200" dirty="0"/>
          </a:p>
        </p:txBody>
      </p:sp>
      <p:sp>
        <p:nvSpPr>
          <p:cNvPr id="6" name="Stat number"/>
          <p:cNvSpPr txBox="1"/>
          <p:nvPr/>
        </p:nvSpPr>
        <p:spPr>
          <a:xfrm>
            <a:off x="4023360" y="23774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140k</a:t>
            </a:r>
            <a:endParaRPr lang="en-US" sz="5400" dirty="0"/>
          </a:p>
        </p:txBody>
      </p:sp>
      <p:sp>
        <p:nvSpPr>
          <p:cNvPr id="7" name="Stat label"/>
          <p:cNvSpPr txBox="1"/>
          <p:nvPr/>
        </p:nvSpPr>
        <p:spPr>
          <a:xfrm>
            <a:off x="4023360" y="35661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guests welcomed</a:t>
            </a:r>
            <a:endParaRPr lang="en-US" sz="1200" dirty="0"/>
          </a:p>
        </p:txBody>
      </p:sp>
      <p:sp>
        <p:nvSpPr>
          <p:cNvPr id="8" name="Stat number"/>
          <p:cNvSpPr txBox="1"/>
          <p:nvPr/>
        </p:nvSpPr>
        <p:spPr>
          <a:xfrm>
            <a:off x="548640" y="45720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35</a:t>
            </a:r>
            <a:endParaRPr lang="en-US" sz="5400" dirty="0"/>
          </a:p>
        </p:txBody>
      </p:sp>
      <p:sp>
        <p:nvSpPr>
          <p:cNvPr id="9" name="Stat label"/>
          <p:cNvSpPr txBox="1"/>
          <p:nvPr/>
        </p:nvSpPr>
        <p:spPr>
          <a:xfrm>
            <a:off x="548640" y="5760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crew on call</a:t>
            </a:r>
            <a:endParaRPr lang="en-US" sz="1200" dirty="0"/>
          </a:p>
        </p:txBody>
      </p:sp>
      <p:sp>
        <p:nvSpPr>
          <p:cNvPr id="10" name="Stat number"/>
          <p:cNvSpPr txBox="1"/>
          <p:nvPr/>
        </p:nvSpPr>
        <p:spPr>
          <a:xfrm>
            <a:off x="4023360" y="45720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9.4</a:t>
            </a:r>
            <a:endParaRPr lang="en-US" sz="5400" dirty="0"/>
          </a:p>
        </p:txBody>
      </p:sp>
      <p:sp>
        <p:nvSpPr>
          <p:cNvPr id="11" name="Stat label"/>
          <p:cNvSpPr txBox="1"/>
          <p:nvPr/>
        </p:nvSpPr>
        <p:spPr>
          <a:xfrm>
            <a:off x="4023360" y="5760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NPS score</a:t>
            </a:r>
            <a:endParaRPr lang="en-US" sz="1200" dirty="0"/>
          </a:p>
        </p:txBody>
      </p:sp>
      <p:sp>
        <p:nvSpPr>
          <p:cNvPr id="12" name="Stat note"/>
          <p:cNvSpPr txBox="1"/>
          <p:nvPr/>
        </p:nvSpPr>
        <p:spPr>
          <a:xfrm>
            <a:off x="548640" y="6949440"/>
            <a:ext cx="6675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4"/>
                </a:solidFill>
              </a:rPr>
              <a:t>Swap these for your own figures. Four is plenty; choose the ones a new customer would care about.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CASE STUDY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One project, told well</a:t>
            </a:r>
            <a:endParaRPr lang="en-US" sz="3000" dirty="0"/>
          </a:p>
        </p:txBody>
      </p:sp>
      <p:sp>
        <p:nvSpPr>
          <p:cNvPr id="4" name="Photo frame"/>
          <p:cNvSpPr/>
          <p:nvPr/>
        </p:nvSpPr>
        <p:spPr>
          <a:xfrm>
            <a:off x="548640" y="2194560"/>
            <a:ext cx="6675120" cy="3108960"/>
          </a:xfrm>
          <a:prstGeom prst="roundRect">
            <a:avLst>
              <a:gd name="adj" fmla="val 10294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Photo hint"/>
          <p:cNvSpPr txBox="1"/>
          <p:nvPr/>
        </p:nvSpPr>
        <p:spPr>
          <a:xfrm>
            <a:off x="548640" y="2194560"/>
            <a:ext cx="667512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a project photo here</a:t>
            </a:r>
            <a:endParaRPr lang="en-US" sz="1100" dirty="0"/>
          </a:p>
        </p:txBody>
      </p:sp>
      <p:sp>
        <p:nvSpPr>
          <p:cNvPr id="6" name="Case text"/>
          <p:cNvSpPr txBox="1"/>
          <p:nvPr/>
        </p:nvSpPr>
        <p:spPr>
          <a:xfrm>
            <a:off x="548640" y="5486400"/>
            <a:ext cx="6675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Describe the brief, what you did and what changed for the client. Two short paragraphs are enough. Mention the timeframe and anything you are proud of.</a:t>
            </a:r>
            <a:endParaRPr lang="en-US" sz="1250" dirty="0"/>
          </a:p>
        </p:txBody>
      </p:sp>
      <p:sp>
        <p:nvSpPr>
          <p:cNvPr id="7" name="Quote"/>
          <p:cNvSpPr txBox="1"/>
          <p:nvPr/>
        </p:nvSpPr>
        <p:spPr>
          <a:xfrm>
            <a:off x="548640" y="676656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tx2"/>
                </a:solidFill>
              </a:rPr>
              <a:t>“The calmest big event we have ever run.”</a:t>
            </a:r>
            <a:endParaRPr lang="en-US" sz="2000" dirty="0"/>
          </a:p>
        </p:txBody>
      </p:sp>
      <p:sp>
        <p:nvSpPr>
          <p:cNvPr id="8" name="Quote source"/>
          <p:cNvSpPr txBox="1"/>
          <p:nvPr/>
        </p:nvSpPr>
        <p:spPr>
          <a:xfrm>
            <a:off x="548640" y="777240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4"/>
                </a:solidFill>
              </a:rPr>
              <a:t>Marketing Director, national retailer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01752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LET'S TALK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383280"/>
            <a:ext cx="6675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754880"/>
            <a:ext cx="5760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  07 0000 0000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Email  hello@yourcompany.example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Visit  12 Example Street, Your Town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Web  yourcompany.example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 Spark">
  <a:themeElements>
    <a:clrScheme name="Coral Spark">
      <a:dk1>
        <a:srgbClr val="2F3C7E"/>
      </a:dk1>
      <a:lt1>
        <a:srgbClr val="FFFFFF"/>
      </a:lt1>
      <a:dk2>
        <a:srgbClr val="F96167"/>
      </a:dk2>
      <a:lt2>
        <a:srgbClr val="FFF4EE"/>
      </a:lt2>
      <a:accent1>
        <a:srgbClr val="F96167"/>
      </a:accent1>
      <a:accent2>
        <a:srgbClr val="F9E795"/>
      </a:accent2>
      <a:accent3>
        <a:srgbClr val="2F3C7E"/>
      </a:accent3>
      <a:accent4>
        <a:srgbClr val="9A9FBF"/>
      </a:accent4>
      <a:accent5>
        <a:srgbClr val="F9B384"/>
      </a:accent5>
      <a:accent6>
        <a:srgbClr val="2F3C7E"/>
      </a:accent6>
      <a:hlink>
        <a:srgbClr val="F96167"/>
      </a:hlink>
      <a:folHlink>
        <a:srgbClr val="2F3C7E"/>
      </a:folHlink>
    </a:clrScheme>
    <a:fontScheme name="Coral Spark">
      <a:majorFont>
        <a:latin typeface="Century Schoolboo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Magik Books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Coral Spark brochure template</dc:title>
  <dc:subject>PptxGenJS Presentation</dc:subject>
  <dc:creator>Magik Books</dc:creator>
  <cp:lastModifiedBy>Magik Books</cp:lastModifiedBy>
  <cp:revision>1</cp:revision>
  <dcterms:created xsi:type="dcterms:W3CDTF">2026-10-17T02:02:14Z</dcterms:created>
  <dcterms:modified xsi:type="dcterms:W3CDTF">2026-10-17T02:02:14Z</dcterms:modified>
</cp:coreProperties>
</file>