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9616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BRIGHT SIDE EVENTS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BRIGHT SIDE EVENTS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BRIGHT SIDE EVENTS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464808" cy="3821095"/>
          </a:xfrm>
          <a:prstGeom prst="roundRect">
            <a:avLst>
              <a:gd name="adj" fmla="val 837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464808" cy="38210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BRIGHT SIDE EVENTS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EVENT SERVICES 2026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Make it a day they talk about.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36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Bright Side plans and produces festivals, launches and conferences. We handle venues, talent, staging and the thousand small things, so you can enjoy the room.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3617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298229" y="2194560"/>
            <a:ext cx="2715219" cy="4846320"/>
          </a:xfrm>
          <a:prstGeom prst="roundRect">
            <a:avLst>
              <a:gd name="adj" fmla="val 1178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298229" y="2194560"/>
            <a:ext cx="2715219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Festivals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Site, stages, crowds and permits.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3918204" y="228600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192524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192524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192524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Launches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192524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Product moments that land.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Conferences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Programs that people stay for.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3918204" y="4937760"/>
            <a:ext cx="3095244" cy="237744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192524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192524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192524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Production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192524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Sound, light, video and crew.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220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events delivered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3918204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140k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3918204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guests welcomed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35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crew on call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3918204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9.4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3918204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NPS score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464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464808" cy="3108960"/>
          </a:xfrm>
          <a:prstGeom prst="roundRect">
            <a:avLst>
              <a:gd name="adj" fmla="val 1029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464808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4648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“The calmest big event we have ever run.”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Marketing Director, national retailer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 Spark">
  <a:themeElements>
    <a:clrScheme name="Coral Spark">
      <a:dk1>
        <a:srgbClr val="2F3C7E"/>
      </a:dk1>
      <a:lt1>
        <a:srgbClr val="FFFFFF"/>
      </a:lt1>
      <a:dk2>
        <a:srgbClr val="F96167"/>
      </a:dk2>
      <a:lt2>
        <a:srgbClr val="FFF4EE"/>
      </a:lt2>
      <a:accent1>
        <a:srgbClr val="F96167"/>
      </a:accent1>
      <a:accent2>
        <a:srgbClr val="F9E795"/>
      </a:accent2>
      <a:accent3>
        <a:srgbClr val="2F3C7E"/>
      </a:accent3>
      <a:accent4>
        <a:srgbClr val="9A9FBF"/>
      </a:accent4>
      <a:accent5>
        <a:srgbClr val="F9B384"/>
      </a:accent5>
      <a:accent6>
        <a:srgbClr val="2F3C7E"/>
      </a:accent6>
      <a:hlink>
        <a:srgbClr val="F96167"/>
      </a:hlink>
      <a:folHlink>
        <a:srgbClr val="2F3C7E"/>
      </a:folHlink>
    </a:clrScheme>
    <a:fontScheme name="Coral Spark">
      <a:majorFont>
        <a:latin typeface="Century School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Coral Spark brochure template</dc:title>
  <dc:subject>PptxGenJS Presentation</dc:subject>
  <dc:creator>Magik Books</dc:creator>
  <cp:lastModifiedBy>Magik Books</cp:lastModifiedBy>
  <cp:revision>1</cp:revision>
  <dcterms:created xsi:type="dcterms:W3CDTF">2026-10-17T02:02:14Z</dcterms:created>
  <dcterms:modified xsi:type="dcterms:W3CDTF">2026-10-17T02:02:14Z</dcterms:modified>
</cp:coreProperties>
</file>